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custDataLst>
    <p:tags r:id="rId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" roundtripDataSignature="AMtx7mgRQNR131eU3EYZ/wMIU3Ikpzpo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ags" Target="tags/tag1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24" name="Google Shape;1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669471" y="224642"/>
            <a:ext cx="51435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AU" sz="8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335900" y="2504800"/>
            <a:ext cx="6914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AU" sz="4000" b="1">
                <a:solidFill>
                  <a:schemeClr val="dk1"/>
                </a:solidFill>
              </a:rPr>
              <a:t>Years 9 &amp;10</a:t>
            </a:r>
            <a:r>
              <a:rPr lang="en-AU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AU" sz="4000" b="1">
                <a:solidFill>
                  <a:schemeClr val="dk1"/>
                </a:solidFill>
              </a:rPr>
              <a:t>- Stage 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 l="19679" r="31531"/>
          <a:stretch/>
        </p:blipFill>
        <p:spPr>
          <a:xfrm>
            <a:off x="8378400" y="2521088"/>
            <a:ext cx="3813600" cy="5210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0424" y="3212700"/>
            <a:ext cx="5467974" cy="3645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48500" y="-216295"/>
            <a:ext cx="5143495" cy="3428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250" y="3212700"/>
            <a:ext cx="2796177" cy="364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 descr="A picture containing laser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 txBox="1"/>
          <p:nvPr/>
        </p:nvSpPr>
        <p:spPr>
          <a:xfrm>
            <a:off x="1395099" y="2474550"/>
            <a:ext cx="106134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Dance – </a:t>
            </a:r>
            <a:r>
              <a:rPr lang="en-AU" sz="3600" b="1">
                <a:solidFill>
                  <a:schemeClr val="lt1"/>
                </a:solidFill>
              </a:rPr>
              <a:t>Year 9 - 200 hours (over the two years)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80% PRACTICAL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20% THEORY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91375" y="-106769"/>
            <a:ext cx="5200624" cy="6964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708816" y="0"/>
            <a:ext cx="9700184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dk1">
              <a:alpha val="7568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AU" sz="6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DANCE</a:t>
            </a:r>
            <a:endParaRPr sz="6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body" idx="1"/>
          </p:nvPr>
        </p:nvSpPr>
        <p:spPr>
          <a:xfrm>
            <a:off x="838200" y="2297661"/>
            <a:ext cx="10515599" cy="4195214"/>
          </a:xfrm>
          <a:prstGeom prst="rect">
            <a:avLst/>
          </a:prstGeom>
          <a:solidFill>
            <a:schemeClr val="dk1">
              <a:alpha val="8549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 b="1">
                <a:solidFill>
                  <a:schemeClr val="lt1"/>
                </a:solidFill>
              </a:rPr>
              <a:t>Previous Dance training is not essential.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 b="1">
                <a:solidFill>
                  <a:schemeClr val="lt1"/>
                </a:solidFill>
              </a:rPr>
              <a:t>Menai High has many Dance ensembles and companies that you can be involved in to increase your technique and performance quality over Years 9 and 10.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4" descr="A picture containing laser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AU" b="1">
                <a:solidFill>
                  <a:schemeClr val="lt1"/>
                </a:solidFill>
              </a:rPr>
              <a:t>The Course: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14" name="Google Shape;114;p4"/>
          <p:cNvSpPr txBox="1">
            <a:spLocks noGrp="1"/>
          </p:cNvSpPr>
          <p:nvPr>
            <p:ph type="body" idx="1"/>
          </p:nvPr>
        </p:nvSpPr>
        <p:spPr>
          <a:xfrm>
            <a:off x="838200" y="1497575"/>
            <a:ext cx="10515600" cy="46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64285"/>
              <a:buNone/>
            </a:pPr>
            <a:r>
              <a:rPr lang="en-AU" b="1" u="sng">
                <a:solidFill>
                  <a:schemeClr val="lt1"/>
                </a:solidFill>
              </a:rPr>
              <a:t>Topics covered include:</a:t>
            </a:r>
            <a:endParaRPr b="1" u="sng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4285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64285"/>
              <a:buNone/>
            </a:pPr>
            <a:r>
              <a:rPr lang="en-AU" b="1">
                <a:solidFill>
                  <a:schemeClr val="lt1"/>
                </a:solidFill>
              </a:rPr>
              <a:t>Development of Dance technique and performance quality to communicate ideas.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64285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64285"/>
              <a:buNone/>
            </a:pPr>
            <a:r>
              <a:rPr lang="en-AU" b="1">
                <a:solidFill>
                  <a:schemeClr val="lt1"/>
                </a:solidFill>
              </a:rPr>
              <a:t>Safe Dance Practice, anatomy and fundamental physiology of the human body.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64285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64285"/>
              <a:buNone/>
            </a:pPr>
            <a:r>
              <a:rPr lang="en-AU" b="1">
                <a:solidFill>
                  <a:schemeClr val="lt1"/>
                </a:solidFill>
              </a:rPr>
              <a:t>Dance composition as a means to creating and structuring movement to communicate an idea.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64285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64285"/>
              <a:buNone/>
            </a:pPr>
            <a:r>
              <a:rPr lang="en-AU" b="1">
                <a:solidFill>
                  <a:schemeClr val="lt1"/>
                </a:solidFill>
              </a:rPr>
              <a:t>Appreciating Dance as a means to analysis and describe its use in a historical and cultural context.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4285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64285"/>
              <a:buNone/>
            </a:pPr>
            <a:r>
              <a:rPr lang="en-AU" b="1">
                <a:solidFill>
                  <a:schemeClr val="lt1"/>
                </a:solidFill>
              </a:rPr>
              <a:t>Indigenous Dance and culture and its basis for Dance in Australia.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5"/>
          <p:cNvPicPr preferRelativeResize="0"/>
          <p:nvPr/>
        </p:nvPicPr>
        <p:blipFill rotWithShape="1">
          <a:blip r:embed="rId3">
            <a:alphaModFix/>
          </a:blip>
          <a:srcRect t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5"/>
          <p:cNvSpPr txBox="1">
            <a:spLocks noGrp="1"/>
          </p:cNvSpPr>
          <p:nvPr>
            <p:ph type="title"/>
          </p:nvPr>
        </p:nvSpPr>
        <p:spPr>
          <a:xfrm>
            <a:off x="538480" y="162568"/>
            <a:ext cx="11267440" cy="1143000"/>
          </a:xfrm>
          <a:prstGeom prst="rect">
            <a:avLst/>
          </a:prstGeom>
          <a:solidFill>
            <a:schemeClr val="dk1">
              <a:alpha val="7568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7647"/>
              <a:buFont typeface="Arial"/>
              <a:buNone/>
            </a:pPr>
            <a:r>
              <a:rPr lang="en-AU" sz="5100" b="1">
                <a:solidFill>
                  <a:schemeClr val="lt1"/>
                </a:solidFill>
              </a:rPr>
              <a:t>Some Dance Styles covered throughout the course:</a:t>
            </a:r>
            <a:endParaRPr sz="3500"/>
          </a:p>
        </p:txBody>
      </p:sp>
      <p:sp>
        <p:nvSpPr>
          <p:cNvPr id="121" name="Google Shape;121;p5"/>
          <p:cNvSpPr txBox="1">
            <a:spLocks noGrp="1"/>
          </p:cNvSpPr>
          <p:nvPr>
            <p:ph type="body" idx="1"/>
          </p:nvPr>
        </p:nvSpPr>
        <p:spPr>
          <a:xfrm>
            <a:off x="538480" y="1468136"/>
            <a:ext cx="11267440" cy="5227296"/>
          </a:xfrm>
          <a:prstGeom prst="rect">
            <a:avLst/>
          </a:prstGeom>
          <a:solidFill>
            <a:schemeClr val="dk1">
              <a:alpha val="86666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 b="1">
                <a:solidFill>
                  <a:schemeClr val="lt1"/>
                </a:solidFill>
              </a:rPr>
              <a:t>Dance Technique - NSW syllabus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 b="1">
                <a:solidFill>
                  <a:schemeClr val="lt1"/>
                </a:solidFill>
              </a:rPr>
              <a:t>Contemporary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 b="1">
                <a:solidFill>
                  <a:schemeClr val="lt1"/>
                </a:solidFill>
              </a:rPr>
              <a:t>Lyrical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 b="1">
                <a:solidFill>
                  <a:schemeClr val="lt1"/>
                </a:solidFill>
              </a:rPr>
              <a:t>Ballet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 b="1">
                <a:solidFill>
                  <a:schemeClr val="lt1"/>
                </a:solidFill>
              </a:rPr>
              <a:t>Musical Theatre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 b="1">
                <a:solidFill>
                  <a:schemeClr val="lt1"/>
                </a:solidFill>
              </a:rPr>
              <a:t>Jazz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 b="1">
                <a:solidFill>
                  <a:schemeClr val="lt1"/>
                </a:solidFill>
              </a:rPr>
              <a:t>Indigenous Dance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7"/>
          <p:cNvPicPr preferRelativeResize="0"/>
          <p:nvPr/>
        </p:nvPicPr>
        <p:blipFill rotWithShape="1">
          <a:blip r:embed="rId3">
            <a:alphaModFix/>
          </a:blip>
          <a:srcRect l="5375" t="8000" r="4790"/>
          <a:stretch/>
        </p:blipFill>
        <p:spPr>
          <a:xfrm>
            <a:off x="243840" y="243840"/>
            <a:ext cx="5090160" cy="423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56869" y="1969989"/>
            <a:ext cx="5935492" cy="4635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2127&quot;&gt;&lt;object type=&quot;3&quot; unique_id=&quot;12128&quot;&gt;&lt;property id=&quot;20148&quot; value=&quot;5&quot;/&gt;&lt;property id=&quot;20300&quot; value=&quot;Slide 1&quot;/&gt;&lt;property id=&quot;20307&quot; value=&quot;256&quot;/&gt;&lt;/object&gt;&lt;object type=&quot;3&quot; unique_id=&quot;12129&quot;&gt;&lt;property id=&quot;20148&quot; value=&quot;5&quot;/&gt;&lt;property id=&quot;20300&quot; value=&quot;Slide 2&quot;/&gt;&lt;property id=&quot;20307&quot; value=&quot;257&quot;/&gt;&lt;/object&gt;&lt;object type=&quot;3&quot; unique_id=&quot;12130&quot;&gt;&lt;property id=&quot;20148&quot; value=&quot;5&quot;/&gt;&lt;property id=&quot;20300&quot; value=&quot;Slide 3 - &amp;quot;DANCE&amp;quot;&quot;/&gt;&lt;property id=&quot;20307&quot; value=&quot;258&quot;/&gt;&lt;/object&gt;&lt;object type=&quot;3&quot; unique_id=&quot;12131&quot;&gt;&lt;property id=&quot;20148&quot; value=&quot;5&quot;/&gt;&lt;property id=&quot;20300&quot; value=&quot;Slide 4 - &amp;quot;The Course:&amp;quot;&quot;/&gt;&lt;property id=&quot;20307&quot; value=&quot;259&quot;/&gt;&lt;/object&gt;&lt;object type=&quot;3&quot; unique_id=&quot;12132&quot;&gt;&lt;property id=&quot;20148&quot; value=&quot;5&quot;/&gt;&lt;property id=&quot;20300&quot; value=&quot;Slide 5 - &amp;quot;Some Dance Styles covered throughout the course:&amp;quot;&quot;/&gt;&lt;property id=&quot;20307&quot; value=&quot;260&quot;/&gt;&lt;/object&gt;&lt;object type=&quot;3&quot; unique_id=&quot;12133&quot;&gt;&lt;property id=&quot;20148&quot; value=&quot;5&quot;/&gt;&lt;property id=&quot;20300&quot; value=&quot;Slide 6&quot;/&gt;&lt;property id=&quot;20307&quot; value=&quot;261&quot;/&gt;&lt;/object&gt;&lt;/object&gt;&lt;object type=&quot;8&quot; unique_id=&quot;12141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</Words>
  <Application>Microsoft Office PowerPoint</Application>
  <PresentationFormat>Widescreen</PresentationFormat>
  <Paragraphs>34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Arial</vt:lpstr>
      <vt:lpstr>Office Theme</vt:lpstr>
      <vt:lpstr>PowerPoint Presentation</vt:lpstr>
      <vt:lpstr>PowerPoint Presentation</vt:lpstr>
      <vt:lpstr>DANCE</vt:lpstr>
      <vt:lpstr>The Course:</vt:lpstr>
      <vt:lpstr>Some Dance Styles covered throughout the course: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Middleton (Neil Middleton)</dc:creator>
  <cp:lastModifiedBy>Neil Middleton (Neil Middleton)</cp:lastModifiedBy>
  <cp:revision>1</cp:revision>
  <dcterms:created xsi:type="dcterms:W3CDTF">2021-07-22T06:07:37Z</dcterms:created>
  <dcterms:modified xsi:type="dcterms:W3CDTF">2021-07-29T00:02:52Z</dcterms:modified>
</cp:coreProperties>
</file>