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ijLXIsacmizhXlvLxZoc4K3p4r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3.jpg"/><Relationship Id="rId6" Type="http://schemas.openxmlformats.org/officeDocument/2006/relationships/image" Target="../media/image5.png"/><Relationship Id="rId7"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matthew.robinson@det.nsw.edu.a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012305"/>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AU" u="sng"/>
              <a:t>YEAR 9 ELECTIVE – PASS</a:t>
            </a:r>
            <a:br>
              <a:rPr lang="en-AU"/>
            </a:br>
            <a:r>
              <a:rPr b="1" lang="en-AU" u="sng"/>
              <a:t>PHYSICAL ACTIVITY AND SPORTS STUDIES</a:t>
            </a:r>
            <a:br>
              <a:rPr lang="en-AU"/>
            </a:br>
            <a:endParaRPr/>
          </a:p>
        </p:txBody>
      </p:sp>
      <p:sp>
        <p:nvSpPr>
          <p:cNvPr id="85" name="Google Shape;85;p1"/>
          <p:cNvSpPr txBox="1"/>
          <p:nvPr>
            <p:ph idx="1" type="subTitle"/>
          </p:nvPr>
        </p:nvSpPr>
        <p:spPr>
          <a:xfrm>
            <a:off x="1524000" y="4140881"/>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9034135" y="1957651"/>
            <a:ext cx="2153427" cy="3045657"/>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94593" y="4863662"/>
            <a:ext cx="2659117" cy="1994338"/>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4259974" y="2719551"/>
            <a:ext cx="3076247" cy="4101662"/>
          </a:xfrm>
          <a:prstGeom prst="rect">
            <a:avLst/>
          </a:prstGeom>
          <a:noFill/>
          <a:ln>
            <a:noFill/>
          </a:ln>
        </p:spPr>
      </p:pic>
      <p:pic>
        <p:nvPicPr>
          <p:cNvPr id="89" name="Google Shape;89;p1"/>
          <p:cNvPicPr preferRelativeResize="0"/>
          <p:nvPr/>
        </p:nvPicPr>
        <p:blipFill rotWithShape="1">
          <a:blip r:embed="rId6">
            <a:alphaModFix/>
          </a:blip>
          <a:srcRect b="0" l="0" r="0" t="0"/>
          <a:stretch/>
        </p:blipFill>
        <p:spPr>
          <a:xfrm>
            <a:off x="7747459" y="5134223"/>
            <a:ext cx="3614080" cy="1723777"/>
          </a:xfrm>
          <a:prstGeom prst="rect">
            <a:avLst/>
          </a:prstGeom>
          <a:noFill/>
          <a:ln>
            <a:noFill/>
          </a:ln>
        </p:spPr>
      </p:pic>
      <p:pic>
        <p:nvPicPr>
          <p:cNvPr id="90" name="Google Shape;90;p1"/>
          <p:cNvPicPr preferRelativeResize="0"/>
          <p:nvPr/>
        </p:nvPicPr>
        <p:blipFill rotWithShape="1">
          <a:blip r:embed="rId7">
            <a:alphaModFix/>
          </a:blip>
          <a:srcRect b="0" l="0" r="0" t="0"/>
          <a:stretch/>
        </p:blipFill>
        <p:spPr>
          <a:xfrm>
            <a:off x="182074" y="2426224"/>
            <a:ext cx="3326404" cy="2217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u="sng"/>
              <a:t>Course Overview</a:t>
            </a:r>
            <a:br>
              <a:rPr lang="en-AU"/>
            </a:br>
            <a:endParaRPr/>
          </a:p>
        </p:txBody>
      </p:sp>
      <p:sp>
        <p:nvSpPr>
          <p:cNvPr id="96" name="Google Shape;96;p2"/>
          <p:cNvSpPr txBox="1"/>
          <p:nvPr>
            <p:ph idx="1" type="body"/>
          </p:nvPr>
        </p:nvSpPr>
        <p:spPr>
          <a:xfrm>
            <a:off x="838200" y="1355271"/>
            <a:ext cx="10515600" cy="482169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AU"/>
              <a:t>Students who select PASS as an elective in Years 9 and 10 develop a foundation for participation and performance in a range of physical activity and sport movement contexts. They analyse the role of body systems, physical fitness, nutrition and safety, and apply their knowledge and understanding when participating and performing in various movement contexts. </a:t>
            </a:r>
            <a:endParaRPr/>
          </a:p>
          <a:p>
            <a:pPr indent="-228600" lvl="0" marL="228600" rtl="0" algn="l">
              <a:lnSpc>
                <a:spcPct val="90000"/>
              </a:lnSpc>
              <a:spcBef>
                <a:spcPts val="1000"/>
              </a:spcBef>
              <a:spcAft>
                <a:spcPts val="0"/>
              </a:spcAft>
              <a:buClr>
                <a:schemeClr val="dk1"/>
              </a:buClr>
              <a:buSzPct val="100000"/>
              <a:buChar char="•"/>
            </a:pPr>
            <a:r>
              <a:rPr lang="en-AU"/>
              <a:t>Students demonstrate a knowledge and understanding of the factors that limit and enhance their capacity to move and perform efficiently and develop their ability to transfer movement skills in a variety of contexts.</a:t>
            </a:r>
            <a:endParaRPr/>
          </a:p>
          <a:p>
            <a:pPr indent="-228600" lvl="0" marL="228600" rtl="0" algn="l">
              <a:lnSpc>
                <a:spcPct val="90000"/>
              </a:lnSpc>
              <a:spcBef>
                <a:spcPts val="1000"/>
              </a:spcBef>
              <a:spcAft>
                <a:spcPts val="0"/>
              </a:spcAft>
              <a:buClr>
                <a:schemeClr val="dk1"/>
              </a:buClr>
              <a:buSzPct val="100000"/>
              <a:buChar char="•"/>
            </a:pPr>
            <a:r>
              <a:rPr lang="en-AU"/>
              <a:t>Students establish a repertoire of strategies and techniques to develop movement skills and enhance their capacity to participate and perform. They analyse how effective and appropriate these strategies are in preparing themselves and others for particular physical activity and sport opportunities.</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AU" u="sng"/>
              <a:t>Area of Study 1 – Foundations of Physical Activity</a:t>
            </a:r>
            <a:br>
              <a:rPr b="1" lang="en-AU"/>
            </a:br>
            <a:endParaRPr/>
          </a:p>
        </p:txBody>
      </p:sp>
      <p:sp>
        <p:nvSpPr>
          <p:cNvPr id="102" name="Google Shape;102;p3"/>
          <p:cNvSpPr txBox="1"/>
          <p:nvPr>
            <p:ph idx="1" type="body"/>
          </p:nvPr>
        </p:nvSpPr>
        <p:spPr>
          <a:xfrm>
            <a:off x="838200" y="1453243"/>
            <a:ext cx="10515600" cy="504215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AU"/>
              <a:t>In this area of study students are provided with the opportunity to explore and develop the foundations for participation and performance in physical activity and sport. </a:t>
            </a:r>
            <a:endParaRPr/>
          </a:p>
          <a:p>
            <a:pPr indent="0" lvl="0" marL="0" rtl="0" algn="l">
              <a:lnSpc>
                <a:spcPct val="90000"/>
              </a:lnSpc>
              <a:spcBef>
                <a:spcPts val="1000"/>
              </a:spcBef>
              <a:spcAft>
                <a:spcPts val="0"/>
              </a:spcAft>
              <a:buClr>
                <a:schemeClr val="dk1"/>
              </a:buClr>
              <a:buSzPts val="2800"/>
              <a:buNone/>
            </a:pPr>
            <a:r>
              <a:rPr b="1" lang="en-AU" u="sng"/>
              <a:t>Overview of modules</a:t>
            </a:r>
            <a:endParaRPr/>
          </a:p>
          <a:p>
            <a:pPr indent="-228600" lvl="0" marL="228600" rtl="0" algn="l">
              <a:lnSpc>
                <a:spcPct val="90000"/>
              </a:lnSpc>
              <a:spcBef>
                <a:spcPts val="1000"/>
              </a:spcBef>
              <a:spcAft>
                <a:spcPts val="0"/>
              </a:spcAft>
              <a:buClr>
                <a:schemeClr val="dk1"/>
              </a:buClr>
              <a:buSzPts val="2800"/>
              <a:buChar char="•"/>
            </a:pPr>
            <a:r>
              <a:rPr lang="en-AU"/>
              <a:t>Body systems and energy for physical activity – anatomy and physiology (skeletal, muscular, respiratory, circulatory, energy systems)</a:t>
            </a:r>
            <a:endParaRPr u="none" strike="noStrike"/>
          </a:p>
          <a:p>
            <a:pPr indent="-228600" lvl="0" marL="228600" rtl="0" algn="l">
              <a:lnSpc>
                <a:spcPct val="90000"/>
              </a:lnSpc>
              <a:spcBef>
                <a:spcPts val="1000"/>
              </a:spcBef>
              <a:spcAft>
                <a:spcPts val="0"/>
              </a:spcAft>
              <a:buClr>
                <a:schemeClr val="dk1"/>
              </a:buClr>
              <a:buSzPts val="2800"/>
              <a:buChar char="•"/>
            </a:pPr>
            <a:r>
              <a:rPr lang="en-AU"/>
              <a:t>Physical activity for health</a:t>
            </a:r>
            <a:endParaRPr u="none" strike="noStrike"/>
          </a:p>
          <a:p>
            <a:pPr indent="-228600" lvl="0" marL="228600" rtl="0" algn="l">
              <a:lnSpc>
                <a:spcPct val="90000"/>
              </a:lnSpc>
              <a:spcBef>
                <a:spcPts val="1000"/>
              </a:spcBef>
              <a:spcAft>
                <a:spcPts val="0"/>
              </a:spcAft>
              <a:buClr>
                <a:schemeClr val="dk1"/>
              </a:buClr>
              <a:buSzPts val="2800"/>
              <a:buChar char="•"/>
            </a:pPr>
            <a:r>
              <a:rPr lang="en-AU"/>
              <a:t>Physical fitness</a:t>
            </a:r>
            <a:endParaRPr u="none" strike="noStrike"/>
          </a:p>
          <a:p>
            <a:pPr indent="-228600" lvl="0" marL="228600" rtl="0" algn="l">
              <a:lnSpc>
                <a:spcPct val="90000"/>
              </a:lnSpc>
              <a:spcBef>
                <a:spcPts val="1000"/>
              </a:spcBef>
              <a:spcAft>
                <a:spcPts val="0"/>
              </a:spcAft>
              <a:buClr>
                <a:schemeClr val="dk1"/>
              </a:buClr>
              <a:buSzPts val="2800"/>
              <a:buChar char="•"/>
            </a:pPr>
            <a:r>
              <a:rPr lang="en-AU"/>
              <a:t>Nutrition and physical activity</a:t>
            </a:r>
            <a:endParaRPr u="none" strike="noStrike"/>
          </a:p>
          <a:p>
            <a:pPr indent="-228600" lvl="0" marL="228600" rtl="0" algn="l">
              <a:lnSpc>
                <a:spcPct val="90000"/>
              </a:lnSpc>
              <a:spcBef>
                <a:spcPts val="1000"/>
              </a:spcBef>
              <a:spcAft>
                <a:spcPts val="0"/>
              </a:spcAft>
              <a:buClr>
                <a:schemeClr val="dk1"/>
              </a:buClr>
              <a:buSzPts val="2800"/>
              <a:buChar char="•"/>
            </a:pPr>
            <a:r>
              <a:rPr lang="en-AU"/>
              <a:t>Participating with safety.</a:t>
            </a:r>
            <a:endParaRPr u="none" strike="noStrike"/>
          </a:p>
          <a:p>
            <a:pPr indent="0" lvl="0" marL="0" rtl="0" algn="l">
              <a:lnSpc>
                <a:spcPct val="90000"/>
              </a:lnSpc>
              <a:spcBef>
                <a:spcPts val="1000"/>
              </a:spcBef>
              <a:spcAft>
                <a:spcPts val="0"/>
              </a:spcAft>
              <a:buClr>
                <a:schemeClr val="dk1"/>
              </a:buClr>
              <a:buSzPts val="2800"/>
              <a:buNone/>
            </a:pPr>
            <a:r>
              <a:t/>
            </a:r>
            <a:endParaRPr/>
          </a:p>
        </p:txBody>
      </p:sp>
      <p:pic>
        <p:nvPicPr>
          <p:cNvPr descr="https://lh4.googleusercontent.com/G9k-R9i9lyg0aPbDYxuiX4zhl6DpztF8wi2gazQfPw1-XrdBVUu8JHBa6vlZL6JJ7m8cRK_-xdMx0WFKPLHb-M_f815O3Jga2JHp_b7MG2fQm8xctunflB-23TgpASpTaJFpWKBNxus" id="103" name="Google Shape;103;p3"/>
          <p:cNvPicPr preferRelativeResize="0"/>
          <p:nvPr/>
        </p:nvPicPr>
        <p:blipFill rotWithShape="1">
          <a:blip r:embed="rId3">
            <a:alphaModFix/>
          </a:blip>
          <a:srcRect b="0" l="0" r="0" t="0"/>
          <a:stretch/>
        </p:blipFill>
        <p:spPr>
          <a:xfrm>
            <a:off x="5694526" y="3974318"/>
            <a:ext cx="2650687" cy="26506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AU" u="sng"/>
              <a:t>Area of Study 2 – Physical Activity and Sport in Society</a:t>
            </a:r>
            <a:br>
              <a:rPr b="1" lang="en-AU"/>
            </a:br>
            <a:endParaRPr/>
          </a:p>
        </p:txBody>
      </p:sp>
      <p:sp>
        <p:nvSpPr>
          <p:cNvPr id="109" name="Google Shape;10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In this area of study students explore physical activity and sport from national, community and individual perspectives. Students develop a broad understanding of the roles and effects of physical activity and sport, and the benefits and opportunities they can provide.</a:t>
            </a:r>
            <a:endParaRPr/>
          </a:p>
          <a:p>
            <a:pPr indent="0" lvl="0" marL="0" rtl="0" algn="l">
              <a:lnSpc>
                <a:spcPct val="90000"/>
              </a:lnSpc>
              <a:spcBef>
                <a:spcPts val="1000"/>
              </a:spcBef>
              <a:spcAft>
                <a:spcPts val="0"/>
              </a:spcAft>
              <a:buClr>
                <a:schemeClr val="dk1"/>
              </a:buClr>
              <a:buSzPts val="2800"/>
              <a:buNone/>
            </a:pPr>
            <a:r>
              <a:rPr b="1" lang="en-AU" u="sng"/>
              <a:t>Overview of modules</a:t>
            </a:r>
            <a:endParaRPr/>
          </a:p>
          <a:p>
            <a:pPr indent="-228600" lvl="0" marL="228600" rtl="0" algn="l">
              <a:lnSpc>
                <a:spcPct val="90000"/>
              </a:lnSpc>
              <a:spcBef>
                <a:spcPts val="1000"/>
              </a:spcBef>
              <a:spcAft>
                <a:spcPts val="0"/>
              </a:spcAft>
              <a:buClr>
                <a:schemeClr val="dk1"/>
              </a:buClr>
              <a:buSzPts val="2800"/>
              <a:buChar char="•"/>
            </a:pPr>
            <a:r>
              <a:rPr lang="en-AU"/>
              <a:t>Australia’s sporting identity – Australia at the Olympics</a:t>
            </a:r>
            <a:endParaRPr u="none" strike="noStrike"/>
          </a:p>
          <a:p>
            <a:pPr indent="-228600" lvl="0" marL="228600" rtl="0" algn="l">
              <a:lnSpc>
                <a:spcPct val="90000"/>
              </a:lnSpc>
              <a:spcBef>
                <a:spcPts val="1000"/>
              </a:spcBef>
              <a:spcAft>
                <a:spcPts val="0"/>
              </a:spcAft>
              <a:buClr>
                <a:schemeClr val="dk1"/>
              </a:buClr>
              <a:buSzPts val="2800"/>
              <a:buChar char="•"/>
            </a:pPr>
            <a:r>
              <a:rPr lang="en-AU"/>
              <a:t>Opportunities and pathways in physical activity and sport</a:t>
            </a:r>
            <a:endParaRPr u="none" strike="noStrike"/>
          </a:p>
          <a:p>
            <a:pPr indent="-228600" lvl="0" marL="228600" rtl="0" algn="l">
              <a:lnSpc>
                <a:spcPct val="90000"/>
              </a:lnSpc>
              <a:spcBef>
                <a:spcPts val="1000"/>
              </a:spcBef>
              <a:spcAft>
                <a:spcPts val="0"/>
              </a:spcAft>
              <a:buClr>
                <a:schemeClr val="dk1"/>
              </a:buClr>
              <a:buSzPts val="2800"/>
              <a:buChar char="•"/>
            </a:pPr>
            <a:r>
              <a:rPr lang="en-AU"/>
              <a:t>Issues in physical activity and sport</a:t>
            </a:r>
            <a:endParaRPr u="none" strike="noStrike"/>
          </a:p>
          <a:p>
            <a:pPr indent="0" lvl="0" marL="0" rtl="0" algn="l">
              <a:lnSpc>
                <a:spcPct val="90000"/>
              </a:lnSpc>
              <a:spcBef>
                <a:spcPts val="1000"/>
              </a:spcBef>
              <a:spcAft>
                <a:spcPts val="0"/>
              </a:spcAft>
              <a:buClr>
                <a:schemeClr val="dk1"/>
              </a:buClr>
              <a:buSzPts val="2800"/>
              <a:buNone/>
            </a:pPr>
            <a:r>
              <a:t/>
            </a:r>
            <a:endParaRPr/>
          </a:p>
        </p:txBody>
      </p:sp>
      <p:pic>
        <p:nvPicPr>
          <p:cNvPr descr="Australia at the Olympics - Wikipedia" id="110" name="Google Shape;110;p4"/>
          <p:cNvPicPr preferRelativeResize="0"/>
          <p:nvPr/>
        </p:nvPicPr>
        <p:blipFill rotWithShape="1">
          <a:blip r:embed="rId3">
            <a:alphaModFix/>
          </a:blip>
          <a:srcRect b="0" l="0" r="0" t="0"/>
          <a:stretch/>
        </p:blipFill>
        <p:spPr>
          <a:xfrm>
            <a:off x="6642538" y="5116422"/>
            <a:ext cx="2414519" cy="16096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AU" u="sng"/>
              <a:t>Area of Study 3 – Enhancing Participation and Performance</a:t>
            </a:r>
            <a:br>
              <a:rPr b="1" lang="en-AU"/>
            </a:br>
            <a:endParaRPr/>
          </a:p>
        </p:txBody>
      </p:sp>
      <p:sp>
        <p:nvSpPr>
          <p:cNvPr id="116" name="Google Shape;116;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In this area of study students are provided with opportunities to enhance their participation and performance in physical activity and sport. Students explore strategies to promote active lifestyles and also develop skills in specific movement contexts.</a:t>
            </a:r>
            <a:endParaRPr/>
          </a:p>
          <a:p>
            <a:pPr indent="0" lvl="0" marL="0" rtl="0" algn="l">
              <a:lnSpc>
                <a:spcPct val="90000"/>
              </a:lnSpc>
              <a:spcBef>
                <a:spcPts val="1000"/>
              </a:spcBef>
              <a:spcAft>
                <a:spcPts val="0"/>
              </a:spcAft>
              <a:buClr>
                <a:schemeClr val="dk1"/>
              </a:buClr>
              <a:buSzPts val="2800"/>
              <a:buNone/>
            </a:pPr>
            <a:r>
              <a:rPr b="1" lang="en-AU" u="sng"/>
              <a:t>Overview of modules</a:t>
            </a:r>
            <a:endParaRPr/>
          </a:p>
          <a:p>
            <a:pPr indent="-228600" lvl="0" marL="228600" rtl="0" algn="l">
              <a:lnSpc>
                <a:spcPct val="90000"/>
              </a:lnSpc>
              <a:spcBef>
                <a:spcPts val="1000"/>
              </a:spcBef>
              <a:spcAft>
                <a:spcPts val="0"/>
              </a:spcAft>
              <a:buClr>
                <a:schemeClr val="dk1"/>
              </a:buClr>
              <a:buSzPts val="2800"/>
              <a:buChar char="•"/>
            </a:pPr>
            <a:r>
              <a:rPr lang="en-AU"/>
              <a:t>Coaching</a:t>
            </a:r>
            <a:endParaRPr u="none" strike="noStrike"/>
          </a:p>
          <a:p>
            <a:pPr indent="-228600" lvl="0" marL="228600" rtl="0" algn="l">
              <a:lnSpc>
                <a:spcPct val="90000"/>
              </a:lnSpc>
              <a:spcBef>
                <a:spcPts val="1000"/>
              </a:spcBef>
              <a:spcAft>
                <a:spcPts val="0"/>
              </a:spcAft>
              <a:buClr>
                <a:schemeClr val="dk1"/>
              </a:buClr>
              <a:buSzPts val="2800"/>
              <a:buChar char="•"/>
            </a:pPr>
            <a:r>
              <a:rPr lang="en-AU"/>
              <a:t>Enhancing performance – strategies and techniques</a:t>
            </a:r>
            <a:endParaRPr u="none" strike="noStrike"/>
          </a:p>
          <a:p>
            <a:pPr indent="-228600" lvl="0" marL="228600" rtl="0" algn="l">
              <a:lnSpc>
                <a:spcPct val="90000"/>
              </a:lnSpc>
              <a:spcBef>
                <a:spcPts val="1000"/>
              </a:spcBef>
              <a:spcAft>
                <a:spcPts val="0"/>
              </a:spcAft>
              <a:buClr>
                <a:schemeClr val="dk1"/>
              </a:buClr>
              <a:buSzPts val="2800"/>
              <a:buChar char="•"/>
            </a:pPr>
            <a:r>
              <a:rPr lang="en-AU"/>
              <a:t>Technology, participation and performance</a:t>
            </a:r>
            <a:endParaRPr u="none" strike="noStrike"/>
          </a:p>
          <a:p>
            <a:pPr indent="-228600" lvl="0" marL="228600" rtl="0" algn="l">
              <a:lnSpc>
                <a:spcPct val="90000"/>
              </a:lnSpc>
              <a:spcBef>
                <a:spcPts val="1000"/>
              </a:spcBef>
              <a:spcAft>
                <a:spcPts val="0"/>
              </a:spcAft>
              <a:buClr>
                <a:schemeClr val="dk1"/>
              </a:buClr>
              <a:buSzPts val="2800"/>
              <a:buChar char="•"/>
            </a:pPr>
            <a:r>
              <a:rPr lang="en-AU"/>
              <a:t>Event management.</a:t>
            </a:r>
            <a:endParaRPr u="none" strike="noStrike"/>
          </a:p>
          <a:p>
            <a:pPr indent="0" lvl="0" marL="0" rtl="0" algn="l">
              <a:lnSpc>
                <a:spcPct val="90000"/>
              </a:lnSpc>
              <a:spcBef>
                <a:spcPts val="1000"/>
              </a:spcBef>
              <a:spcAft>
                <a:spcPts val="0"/>
              </a:spcAft>
              <a:buClr>
                <a:schemeClr val="dk1"/>
              </a:buClr>
              <a:buSzPts val="2800"/>
              <a:buNone/>
            </a:pPr>
            <a:r>
              <a:t/>
            </a:r>
            <a:endParaRPr/>
          </a:p>
        </p:txBody>
      </p:sp>
      <p:pic>
        <p:nvPicPr>
          <p:cNvPr descr="Take the Coach Peak Performance Test to See How You Score | The Sports Doc  Chalk Talk with Dr. Chris Stankovich" id="117" name="Google Shape;117;p5"/>
          <p:cNvPicPr preferRelativeResize="0"/>
          <p:nvPr/>
        </p:nvPicPr>
        <p:blipFill rotWithShape="1">
          <a:blip r:embed="rId3">
            <a:alphaModFix/>
          </a:blip>
          <a:srcRect b="0" l="0" r="0" t="0"/>
          <a:stretch/>
        </p:blipFill>
        <p:spPr>
          <a:xfrm>
            <a:off x="7449754" y="5203375"/>
            <a:ext cx="2146191" cy="15023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u="sng"/>
              <a:t>Additional Information and Enquiries:</a:t>
            </a:r>
            <a:endParaRPr/>
          </a:p>
        </p:txBody>
      </p:sp>
      <p:sp>
        <p:nvSpPr>
          <p:cNvPr id="123" name="Google Shape;123;p6"/>
          <p:cNvSpPr txBox="1"/>
          <p:nvPr>
            <p:ph idx="1" type="body"/>
          </p:nvPr>
        </p:nvSpPr>
        <p:spPr>
          <a:xfrm>
            <a:off x="838200" y="1077686"/>
            <a:ext cx="10515600" cy="50992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AU"/>
              <a:t>The PASS course has a high volume of practical work and physical activity and requires students to have a MHS sports uniform for all practical lessons.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AU"/>
              <a:t>As a guide, students will attend six PASS lessons per fortnight (three lessons practical, three lessons theory based)</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AU"/>
              <a:t>For more information or questions, please feel free to contact Matt Robinson (Head Teacher) via email (</a:t>
            </a:r>
            <a:r>
              <a:rPr lang="en-AU" u="sng">
                <a:solidFill>
                  <a:schemeClr val="hlink"/>
                </a:solidFill>
                <a:hlinkClick r:id="rId3"/>
              </a:rPr>
              <a:t>matthew.robinson@det.nsw.edu.au</a:t>
            </a:r>
            <a:r>
              <a:rPr lang="en-AU"/>
              <a: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2021-07-14T03:13:46Z</dcterms:created>
  <dc:creator>Windows User</dc:creator>
</cp:coreProperties>
</file>